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3" r:id="rId5"/>
    <p:sldId id="262" r:id="rId6"/>
    <p:sldId id="260" r:id="rId7"/>
    <p:sldId id="264" r:id="rId8"/>
    <p:sldId id="25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E1D7F-C8B8-4BD4-BB0A-F6C2E22A64D5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3CD7D-D51D-4623-B2D9-BB09A869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9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D1B0E-6068-4185-A83A-F9388C526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941AE0-653F-4209-A7CD-F83BFA97A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49870-3922-4C86-A849-695C9DB3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D2FBD-A00F-470C-86F2-CC0C1693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DD947-C2BA-4D5B-B2DD-6E00CA14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1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8C340-7B96-45B5-9AAF-A2ED5F92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D95DB1-126C-49D0-AEDB-D0FD9CD1B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8551C-3722-4887-BFE5-395C7E598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9BEFB-91AD-44A9-98A3-1BD37390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E0C3E-B799-4AF3-A040-62B17752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4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3E2C02-D730-4577-9CBD-36199BE59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3435E9-0D97-442E-8A22-870CFEC85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FB86C-CC0F-45B4-A759-43A4286C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0E1E1-AD8B-4852-8E29-AD3EFD6E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11883-6733-46D0-BFE8-2673FDC4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FB720-EE3F-4DC8-BEAE-3FCE3C83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49530-6DB0-40F3-827E-38C5A6A5D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ADEBF-098E-4249-90D5-98DD54A5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C4DE3-EECB-4066-81AA-A815F190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E11BF-A69A-4616-8505-0F98E0A5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4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40B8-D27D-431D-9425-38EF3AC1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753C8-FCD6-4E98-AB1F-23E0EFA3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D4B69-7755-4D04-ABC9-04E1F0EB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56004-68F7-42F1-8AAB-844137FD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37F60-E0C6-4A4C-B87A-A768A798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7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471B-17C0-4028-A171-E99CEAB8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A8A1A-FB3E-4201-9758-8856E87D0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A95F9-751D-4A6B-BC81-99E52E923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C359AD-58CD-42BA-9619-A2FC6506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35F131-D857-4FA9-946A-03ADEA0B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5DE93D-AE15-4F6E-9916-1BC64B25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9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C8342-B84D-4664-93BA-607EB75E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F5176-5CE0-48D1-AB5A-0347572CE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830505-092E-41E9-8C67-76D865F4D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1685CD-84C4-448F-AEBC-D12E3C92F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7055EC-6979-413B-BC00-8779518AE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CF02AA-6F8C-4ADA-B00C-CC39F075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484FAE-FF09-4A74-B4C5-BF82710A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9B7A4C-6FB2-40AD-84CE-9533B461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6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22A9D-4A49-44C5-AFDA-B08E516C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331B05-0795-452F-9854-B7FE28DD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D1E538-0D7B-4185-982B-2BC7B20E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45E7D7-1C69-4907-AA68-765BE336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1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783B27-6BDA-4D88-89D4-C19AFC14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54A681-D8E6-4223-BF95-8F20879F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1B8546-3DBB-4D8A-9890-E4227288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2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D4F12-C7C3-4CD5-92AE-3F41CF4C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F0D10-240C-433D-B29D-C4F3E7DB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08B29-D613-4B90-A2EC-545A34543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2E109E-D499-47DA-8E92-28904F0F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3A6F2C-4EB4-431A-8B08-C90F00DA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28F6D-67B6-49CE-BCD7-DE2F1EC7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7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D6B9B-8433-44AD-BC42-18E4E4DF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8B8906-428E-4703-B819-EA3022A8E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678D28-9A4A-4C30-B0E9-96C1CEC0F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9D670C-E619-4323-AB5B-CD8D97E3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DDD2EB-C3CE-4C1C-9173-0CF9C3E0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92389-C08E-466C-AD05-297D103C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58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A801F6-AABC-41A9-9F3A-CB0E4DDA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474035-3652-4AA0-9B6F-4A0D4F303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01CF5-9E64-40F4-B20E-6670A1F1C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9875B-6FD0-4E40-8389-5948B3DC0EE4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15F12-0ADC-4358-B15E-C923D0A30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A3E7D-FEC8-48B9-ABA9-972701785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13582-9C58-4BE1-A405-476546CD3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DC7B2B-35B2-4EEE-96BC-4D2C5C5B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756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8DC886-6508-4540-A9B2-97A1523FF0E8}"/>
              </a:ext>
            </a:extLst>
          </p:cNvPr>
          <p:cNvSpPr/>
          <p:nvPr/>
        </p:nvSpPr>
        <p:spPr>
          <a:xfrm>
            <a:off x="6029136" y="1507651"/>
            <a:ext cx="55194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실시간 온도 측정</a:t>
            </a:r>
            <a:endParaRPr lang="en-US" altLang="ko-KR" sz="5400" b="0" cap="none" spc="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8C9D1-D98C-4619-960B-2E84EDE79317}"/>
              </a:ext>
            </a:extLst>
          </p:cNvPr>
          <p:cNvSpPr txBox="1"/>
          <p:nvPr/>
        </p:nvSpPr>
        <p:spPr>
          <a:xfrm>
            <a:off x="10024350" y="4427020"/>
            <a:ext cx="152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김성희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96B16-36EC-4474-A57A-1953C440F114}"/>
              </a:ext>
            </a:extLst>
          </p:cNvPr>
          <p:cNvSpPr txBox="1"/>
          <p:nvPr/>
        </p:nvSpPr>
        <p:spPr>
          <a:xfrm>
            <a:off x="10563137" y="2615646"/>
            <a:ext cx="162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+ clock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8819CF-FEE4-4820-8152-2C32083C442C}"/>
              </a:ext>
            </a:extLst>
          </p:cNvPr>
          <p:cNvSpPr/>
          <p:nvPr/>
        </p:nvSpPr>
        <p:spPr>
          <a:xfrm>
            <a:off x="3149951" y="2111658"/>
            <a:ext cx="4616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DS18B20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센서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C9A33-091B-433D-AD6D-A7EE095D8733}"/>
              </a:ext>
            </a:extLst>
          </p:cNvPr>
          <p:cNvSpPr txBox="1"/>
          <p:nvPr/>
        </p:nvSpPr>
        <p:spPr>
          <a:xfrm>
            <a:off x="2827089" y="3712318"/>
            <a:ext cx="7038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온도 센서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One wire </a:t>
            </a:r>
            <a:r>
              <a:rPr lang="ko-KR" altLang="en-US" dirty="0"/>
              <a:t>전송 방식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79A13B-C87B-413F-97E7-5D4D62F8E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43" y="1842263"/>
            <a:ext cx="1233682" cy="23854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A4F0-65EB-450A-9085-82DED2433572}"/>
              </a:ext>
            </a:extLst>
          </p:cNvPr>
          <p:cNvSpPr/>
          <p:nvPr/>
        </p:nvSpPr>
        <p:spPr>
          <a:xfrm>
            <a:off x="293615" y="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온도 측정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163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D16379-B192-4519-80FC-4A87447656B3}"/>
              </a:ext>
            </a:extLst>
          </p:cNvPr>
          <p:cNvSpPr/>
          <p:nvPr/>
        </p:nvSpPr>
        <p:spPr>
          <a:xfrm>
            <a:off x="0" y="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온도 측정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8819CF-FEE4-4820-8152-2C32083C442C}"/>
              </a:ext>
            </a:extLst>
          </p:cNvPr>
          <p:cNvSpPr/>
          <p:nvPr/>
        </p:nvSpPr>
        <p:spPr>
          <a:xfrm>
            <a:off x="2911306" y="1683819"/>
            <a:ext cx="6285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 </a:t>
            </a:r>
            <a:r>
              <a:rPr lang="en-US" altLang="ko-K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Wroom32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보드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7C42BA-E7A7-4B20-A1E6-2F878153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50" y="3043106"/>
            <a:ext cx="1519214" cy="2957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46614-9851-46FF-B44B-6144B29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6" y="3574266"/>
            <a:ext cx="2417500" cy="1894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B53324-9CC1-48F4-8659-9537F59EC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302" y="3778493"/>
            <a:ext cx="768691" cy="148634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DC2EF4-77F3-4E4F-BBBD-977F37DF9AC1}"/>
              </a:ext>
            </a:extLst>
          </p:cNvPr>
          <p:cNvCxnSpPr>
            <a:stCxn id="10" idx="1"/>
            <a:endCxn id="3" idx="3"/>
          </p:cNvCxnSpPr>
          <p:nvPr/>
        </p:nvCxnSpPr>
        <p:spPr>
          <a:xfrm flipH="1">
            <a:off x="6813664" y="4521664"/>
            <a:ext cx="18546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3E1E97B-3C08-45F4-8912-BDAB56463483}"/>
              </a:ext>
            </a:extLst>
          </p:cNvPr>
          <p:cNvCxnSpPr>
            <a:stCxn id="3" idx="1"/>
            <a:endCxn id="8" idx="3"/>
          </p:cNvCxnSpPr>
          <p:nvPr/>
        </p:nvCxnSpPr>
        <p:spPr>
          <a:xfrm flipH="1" flipV="1">
            <a:off x="3944296" y="4521665"/>
            <a:ext cx="13501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36291E-BB10-4C7F-9ACF-7452D13C05A3}"/>
              </a:ext>
            </a:extLst>
          </p:cNvPr>
          <p:cNvSpPr txBox="1"/>
          <p:nvPr/>
        </p:nvSpPr>
        <p:spPr>
          <a:xfrm>
            <a:off x="2258009" y="3348259"/>
            <a:ext cx="1880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MDS2450</a:t>
            </a:r>
            <a:r>
              <a:rPr lang="ko-KR" altLang="en-US" sz="1100" dirty="0"/>
              <a:t>보드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5DD6D-DC97-432A-9CF7-8576015A8C94}"/>
              </a:ext>
            </a:extLst>
          </p:cNvPr>
          <p:cNvSpPr txBox="1"/>
          <p:nvPr/>
        </p:nvSpPr>
        <p:spPr>
          <a:xfrm>
            <a:off x="8668302" y="3560601"/>
            <a:ext cx="1519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온도 센서</a:t>
            </a:r>
          </a:p>
        </p:txBody>
      </p:sp>
    </p:spTree>
    <p:extLst>
      <p:ext uri="{BB962C8B-B14F-4D97-AF65-F5344CB8AC3E}">
        <p14:creationId xmlns:p14="http://schemas.microsoft.com/office/powerpoint/2010/main" val="193835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D16379-B192-4519-80FC-4A87447656B3}"/>
              </a:ext>
            </a:extLst>
          </p:cNvPr>
          <p:cNvSpPr/>
          <p:nvPr/>
        </p:nvSpPr>
        <p:spPr>
          <a:xfrm>
            <a:off x="293615" y="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온도 측정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8819CF-FEE4-4820-8152-2C32083C442C}"/>
              </a:ext>
            </a:extLst>
          </p:cNvPr>
          <p:cNvSpPr/>
          <p:nvPr/>
        </p:nvSpPr>
        <p:spPr>
          <a:xfrm>
            <a:off x="5111587" y="1247591"/>
            <a:ext cx="1884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UART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7C42BA-E7A7-4B20-A1E6-2F878153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98" y="2344660"/>
            <a:ext cx="1047629" cy="2039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46614-9851-46FF-B44B-6144B29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2" y="2416855"/>
            <a:ext cx="2417500" cy="189479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3E1E97B-3C08-45F4-8912-BDAB56463483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flipH="1">
            <a:off x="3793292" y="3364254"/>
            <a:ext cx="5351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98E19D-6709-4DF1-923D-DF72789B7571}"/>
              </a:ext>
            </a:extLst>
          </p:cNvPr>
          <p:cNvSpPr txBox="1"/>
          <p:nvPr/>
        </p:nvSpPr>
        <p:spPr>
          <a:xfrm>
            <a:off x="4228051" y="3707934"/>
            <a:ext cx="5092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2450 </a:t>
            </a:r>
            <a:r>
              <a:rPr lang="ko-KR" altLang="en-US" dirty="0"/>
              <a:t>보드가 </a:t>
            </a:r>
            <a:r>
              <a:rPr lang="en-US" altLang="ko-KR" dirty="0" err="1"/>
              <a:t>esp32</a:t>
            </a:r>
            <a:r>
              <a:rPr lang="ko-KR" altLang="en-US" dirty="0"/>
              <a:t>에게 데이터 요청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Esp32</a:t>
            </a:r>
            <a:r>
              <a:rPr lang="ko-KR" altLang="en-US" dirty="0"/>
              <a:t>가 데이터 전송 알림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Esp32</a:t>
            </a:r>
            <a:r>
              <a:rPr lang="ko-KR" altLang="en-US" dirty="0"/>
              <a:t>가 데이터 전송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sz="1200" dirty="0"/>
              <a:t>(float </a:t>
            </a:r>
            <a:r>
              <a:rPr lang="ko-KR" altLang="en-US" sz="1200" dirty="0"/>
              <a:t>데이터를 </a:t>
            </a:r>
            <a:r>
              <a:rPr lang="en-US" altLang="ko-KR" sz="1200" dirty="0"/>
              <a:t>string</a:t>
            </a:r>
            <a:r>
              <a:rPr lang="ko-KR" altLang="en-US" sz="1200" dirty="0"/>
              <a:t>으로 바꾸어서</a:t>
            </a:r>
            <a:r>
              <a:rPr lang="en-US" altLang="ko-KR" sz="1200" dirty="0"/>
              <a:t> character </a:t>
            </a:r>
            <a:r>
              <a:rPr lang="ko-KR" altLang="en-US" sz="1200" dirty="0"/>
              <a:t>별로 </a:t>
            </a:r>
            <a:r>
              <a:rPr lang="en-US" altLang="ko-KR" sz="1200" dirty="0"/>
              <a:t>1,2,3 </a:t>
            </a:r>
            <a:r>
              <a:rPr lang="ko-KR" altLang="en-US" sz="1200" dirty="0"/>
              <a:t>반복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8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8819CF-FEE4-4820-8152-2C32083C442C}"/>
              </a:ext>
            </a:extLst>
          </p:cNvPr>
          <p:cNvSpPr/>
          <p:nvPr/>
        </p:nvSpPr>
        <p:spPr>
          <a:xfrm>
            <a:off x="3508333" y="1683819"/>
            <a:ext cx="5091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MDS 2450 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보드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546614-9851-46FF-B44B-6144B295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12" y="3339375"/>
            <a:ext cx="2417500" cy="18947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AE65D2-6CCA-45E8-B0DC-DABF5D49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3" y="3339375"/>
            <a:ext cx="2343150" cy="165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8CEF36-E2EE-45A7-9424-394F8D47B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77" y="3339375"/>
            <a:ext cx="2381250" cy="168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91154-7E6F-4EE9-8BF6-7B99AB6BC9B4}"/>
              </a:ext>
            </a:extLst>
          </p:cNvPr>
          <p:cNvSpPr txBox="1"/>
          <p:nvPr/>
        </p:nvSpPr>
        <p:spPr>
          <a:xfrm>
            <a:off x="1804161" y="4996725"/>
            <a:ext cx="196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섭씨 </a:t>
            </a:r>
            <a:r>
              <a:rPr lang="en-US" altLang="ko-KR" sz="1200" dirty="0"/>
              <a:t>(Celsius)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11B10-C3F7-46E2-9BF4-5C76555517FE}"/>
              </a:ext>
            </a:extLst>
          </p:cNvPr>
          <p:cNvSpPr txBox="1"/>
          <p:nvPr/>
        </p:nvSpPr>
        <p:spPr>
          <a:xfrm>
            <a:off x="9191938" y="4996725"/>
            <a:ext cx="196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화씨 </a:t>
            </a:r>
            <a:r>
              <a:rPr lang="en-US" altLang="ko-KR" sz="1200" dirty="0"/>
              <a:t>(Fahrenheit)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5FFAD-D2BA-45FF-AE64-85A769F0D674}"/>
              </a:ext>
            </a:extLst>
          </p:cNvPr>
          <p:cNvSpPr txBox="1"/>
          <p:nvPr/>
        </p:nvSpPr>
        <p:spPr>
          <a:xfrm>
            <a:off x="5546494" y="5212850"/>
            <a:ext cx="1880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MDS2450</a:t>
            </a:r>
            <a:r>
              <a:rPr lang="ko-KR" altLang="en-US" sz="1100" dirty="0"/>
              <a:t>보드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DADE0E-2F04-4D42-A2AE-8EC2A99AF7F2}"/>
              </a:ext>
            </a:extLst>
          </p:cNvPr>
          <p:cNvSpPr/>
          <p:nvPr/>
        </p:nvSpPr>
        <p:spPr>
          <a:xfrm>
            <a:off x="293615" y="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온도 측정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219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D16379-B192-4519-80FC-4A87447656B3}"/>
              </a:ext>
            </a:extLst>
          </p:cNvPr>
          <p:cNvSpPr/>
          <p:nvPr/>
        </p:nvSpPr>
        <p:spPr>
          <a:xfrm>
            <a:off x="613950" y="0"/>
            <a:ext cx="1970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Clock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C1A3C-3D0D-4512-872C-EC8479DB4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2369146"/>
            <a:ext cx="5495925" cy="2790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9678EB-8F12-4C23-96AB-3141238307AA}"/>
              </a:ext>
            </a:extLst>
          </p:cNvPr>
          <p:cNvSpPr/>
          <p:nvPr/>
        </p:nvSpPr>
        <p:spPr>
          <a:xfrm>
            <a:off x="5462062" y="2411091"/>
            <a:ext cx="1995751" cy="38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E1203E-AF46-4E6E-8F59-4319127C09B8}"/>
              </a:ext>
            </a:extLst>
          </p:cNvPr>
          <p:cNvSpPr/>
          <p:nvPr/>
        </p:nvSpPr>
        <p:spPr>
          <a:xfrm>
            <a:off x="5311170" y="1507992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8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D16379-B192-4519-80FC-4A87447656B3}"/>
              </a:ext>
            </a:extLst>
          </p:cNvPr>
          <p:cNvSpPr/>
          <p:nvPr/>
        </p:nvSpPr>
        <p:spPr>
          <a:xfrm>
            <a:off x="613950" y="0"/>
            <a:ext cx="1970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Clock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C1A3C-3D0D-4512-872C-EC8479DB4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2142643"/>
            <a:ext cx="5495925" cy="27908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6C2630-D8BE-4894-8D95-09920E0EEF86}"/>
              </a:ext>
            </a:extLst>
          </p:cNvPr>
          <p:cNvSpPr/>
          <p:nvPr/>
        </p:nvSpPr>
        <p:spPr>
          <a:xfrm>
            <a:off x="3348037" y="2142643"/>
            <a:ext cx="1559523" cy="38244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9678EB-8F12-4C23-96AB-3141238307AA}"/>
              </a:ext>
            </a:extLst>
          </p:cNvPr>
          <p:cNvSpPr/>
          <p:nvPr/>
        </p:nvSpPr>
        <p:spPr>
          <a:xfrm>
            <a:off x="5462062" y="2184588"/>
            <a:ext cx="1333021" cy="38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9A1C6-A441-40DD-B033-A22E858DE3B3}"/>
              </a:ext>
            </a:extLst>
          </p:cNvPr>
          <p:cNvSpPr txBox="1"/>
          <p:nvPr/>
        </p:nvSpPr>
        <p:spPr>
          <a:xfrm>
            <a:off x="3651023" y="4680316"/>
            <a:ext cx="6298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>
                <a:solidFill>
                  <a:srgbClr val="FF0000"/>
                </a:solidFill>
              </a:rPr>
              <a:t>빨간색</a:t>
            </a:r>
            <a:r>
              <a:rPr lang="ko-KR" altLang="en-US" dirty="0"/>
              <a:t> 영역을 눌러서 파란색 영역을 띄운다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>
                <a:solidFill>
                  <a:srgbClr val="0070C0"/>
                </a:solidFill>
              </a:rPr>
              <a:t>파란색</a:t>
            </a:r>
            <a:r>
              <a:rPr lang="ko-KR" altLang="en-US" dirty="0"/>
              <a:t> 영역을 클릭하여 </a:t>
            </a:r>
            <a:r>
              <a:rPr lang="en-US" altLang="ko-KR" dirty="0"/>
              <a:t>HOUR MINUTE</a:t>
            </a:r>
            <a:r>
              <a:rPr lang="ko-KR" altLang="en-US" dirty="0"/>
              <a:t>별로 변경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>
                <a:solidFill>
                  <a:srgbClr val="0070C0"/>
                </a:solidFill>
              </a:rPr>
              <a:t>파란색</a:t>
            </a:r>
            <a:r>
              <a:rPr lang="ko-KR" altLang="en-US" dirty="0"/>
              <a:t> 영역의 오른쪽 끝 직사각형을 클릭하면 설정 완료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5D94AA-8A2F-430A-A31C-BD755628F71E}"/>
              </a:ext>
            </a:extLst>
          </p:cNvPr>
          <p:cNvSpPr/>
          <p:nvPr/>
        </p:nvSpPr>
        <p:spPr>
          <a:xfrm>
            <a:off x="4529417" y="1219313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설정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198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11022_151943854">
            <a:hlinkClick r:id="" action="ppaction://media"/>
            <a:extLst>
              <a:ext uri="{FF2B5EF4-FFF2-40B4-BE49-F238E27FC236}">
                <a16:creationId xmlns:a16="http://schemas.microsoft.com/office/drawing/2014/main" id="{8931E041-4BCE-473C-A461-962107910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112" y="1457525"/>
            <a:ext cx="3657775" cy="4572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A00039-01CA-4EFB-ADAF-5436CF6C8DB7}"/>
              </a:ext>
            </a:extLst>
          </p:cNvPr>
          <p:cNvSpPr/>
          <p:nvPr/>
        </p:nvSpPr>
        <p:spPr>
          <a:xfrm>
            <a:off x="453008" y="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시연 영상</a:t>
            </a:r>
            <a:endParaRPr lang="en-US" altLang="ko-KR" sz="5400" b="1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76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110</Words>
  <Application>Microsoft Office PowerPoint</Application>
  <PresentationFormat>와이드스크린</PresentationFormat>
  <Paragraphs>31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</cp:revision>
  <dcterms:created xsi:type="dcterms:W3CDTF">2021-10-22T06:27:07Z</dcterms:created>
  <dcterms:modified xsi:type="dcterms:W3CDTF">2021-11-15T01:02:35Z</dcterms:modified>
</cp:coreProperties>
</file>